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en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9F82"/>
    <a:srgbClr val="FFF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wmf"/><Relationship Id="rId4" Type="http://schemas.openxmlformats.org/officeDocument/2006/relationships/image" Target="../media/image4.w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C3C2C-C719-CF25-F078-AD5A749EEA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47999" y="2924908"/>
            <a:ext cx="7631723" cy="1008184"/>
          </a:xfrm>
          <a:prstGeom prst="rect">
            <a:avLst/>
          </a:prstGeom>
        </p:spPr>
        <p:txBody>
          <a:bodyPr anchor="b"/>
          <a:lstStyle>
            <a:lvl1pPr algn="l">
              <a:defRPr sz="6000" b="1">
                <a:solidFill>
                  <a:srgbClr val="7D9F82"/>
                </a:solidFill>
              </a:defRPr>
            </a:lvl1pPr>
          </a:lstStyle>
          <a:p>
            <a:r>
              <a:rPr lang="en-GB" dirty="0" err="1"/>
              <a:t>Naslov</a:t>
            </a:r>
            <a:endParaRPr lang="en-H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747E88-F6FD-FFD5-6828-85FF59029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02522" y="340975"/>
            <a:ext cx="3929341" cy="2038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1E824C-2F6B-D838-45B9-A75EACED0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51283"/>
            <a:ext cx="2485292" cy="6106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9A07EB-A837-0855-C657-574FC7AAC95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47999" y="5921678"/>
            <a:ext cx="1841500" cy="45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197C3D-7079-8511-77B6-8140846DF0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230931" y="5921678"/>
            <a:ext cx="1169865" cy="43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08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702AB-DFC1-90D1-953E-1A18129CD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4937"/>
            <a:ext cx="9185031" cy="748567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B12FF-A013-6504-7810-403AA9529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8061"/>
            <a:ext cx="10515600" cy="38089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096F51-A15F-77EA-9B2D-079B7F627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38" y="93784"/>
            <a:ext cx="1852672" cy="9612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16978D-EDE7-BD6F-9371-93709DD26B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94821"/>
          <a:stretch>
            <a:fillRect/>
          </a:stretch>
        </p:blipFill>
        <p:spPr>
          <a:xfrm>
            <a:off x="11135952" y="6413741"/>
            <a:ext cx="217848" cy="2979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34BF4F-10B2-5286-264A-C678EFFCE3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66087" y="6340775"/>
            <a:ext cx="1169865" cy="433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45E97E-3D78-023B-268A-8FFADEC1608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88546" y="6220922"/>
            <a:ext cx="1949178" cy="68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93548-B00C-3B3D-F619-D0C578EB8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57E3D-C07A-BCF0-0DA0-0DA6FF4D1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6A302-9D1C-9628-3C62-73CEF1DD48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1A5624-C506-4B48-9EBF-F2DB025AC161}" type="datetimeFigureOut">
              <a:rPr lang="en-HR" smtClean="0"/>
              <a:t>20.10.2026.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08CBE-F23F-EE74-9649-7406F246D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28EA2-8575-6828-A660-66A4A4D9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ACD555-9EF1-5042-A1BD-43C3BA75BE4C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78770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E0D3B-131E-E60F-3E7E-9FB3D2BC3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8C182-1767-097C-1D6D-0BECFE90ED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CE536-35BB-07C5-FC23-2ECF40AC4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B2C4B8-8CA7-025D-4804-6E528F8EF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1A5624-C506-4B48-9EBF-F2DB025AC161}" type="datetimeFigureOut">
              <a:rPr lang="en-HR" smtClean="0"/>
              <a:t>20.10.2026.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784EA7-723A-3319-3A78-CCD6E37EA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09284-A2F2-7A78-9532-94904CA67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ACD555-9EF1-5042-A1BD-43C3BA75BE4C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96168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295CA-95D7-3D85-807F-18C8348AA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03579-4C08-1910-ACF0-C28614577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B18D4-175C-7C1F-777F-D95C41081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31D2D2-6C96-5ABA-E50B-F2A59C2971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3FF5DC-77B2-9919-1CC4-DCBF1904D7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1EF330-91EE-2331-CBD0-E38CF3BDC8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1A5624-C506-4B48-9EBF-F2DB025AC161}" type="datetimeFigureOut">
              <a:rPr lang="en-HR" smtClean="0"/>
              <a:t>20.10.2026.</a:t>
            </a:fld>
            <a:endParaRPr lang="en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3CAEDE-02C6-1ECF-1EB6-55F2E4ED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25B8B-3DBC-B846-C83C-4275FBDEE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ACD555-9EF1-5042-A1BD-43C3BA75BE4C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941669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67F9B-AAE5-A3B5-CDB0-5BB425B02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4C6C6E-2B67-9E43-FCDD-FA1C209E08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1A5624-C506-4B48-9EBF-F2DB025AC161}" type="datetimeFigureOut">
              <a:rPr lang="en-HR" smtClean="0"/>
              <a:t>20.10.2026.</a:t>
            </a:fld>
            <a:endParaRPr lang="en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42F0D5-0355-3365-9E30-215E3AC53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7B6B66-56F3-BEC5-CD24-8B2215E82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ACD555-9EF1-5042-A1BD-43C3BA75BE4C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85535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06ACC2-BE7E-0100-B83A-543FCD535B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1A5624-C506-4B48-9EBF-F2DB025AC161}" type="datetimeFigureOut">
              <a:rPr lang="en-HR" smtClean="0"/>
              <a:t>20.10.2026.</a:t>
            </a:fld>
            <a:endParaRPr lang="en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AA65AF-BB62-ECFE-AF7D-EB80468C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A0C37-E313-9425-2874-F84BBABC6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ACD555-9EF1-5042-A1BD-43C3BA75BE4C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02271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A0DE7-590A-E023-F0E2-40FB85D88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C6779-E321-7FCA-F21B-01C4B63C6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CF4D3-FAC9-BD7E-36E4-CC3280B66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6D4878-DC30-D227-AE42-6D01BBBD46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1A5624-C506-4B48-9EBF-F2DB025AC161}" type="datetimeFigureOut">
              <a:rPr lang="en-HR" smtClean="0"/>
              <a:t>20.10.2026.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F1AEB9-95D5-8DCF-A1C1-2815FDA9B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F1959-172A-1945-EC6D-A8B91C557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ACD555-9EF1-5042-A1BD-43C3BA75BE4C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1177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DBE28-EBCC-EE1F-658C-4075E9D2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531E73-5DBE-990F-F6CD-579D21EF94C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E4728-BEF7-77FC-82AE-F9B4E43DA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71F0EF-2976-2B92-B5E1-DA0B98BFA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1A5624-C506-4B48-9EBF-F2DB025AC161}" type="datetimeFigureOut">
              <a:rPr lang="en-HR" smtClean="0"/>
              <a:t>20.10.2026.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C7A88-F26B-8603-AB8B-036562E50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ED69F-B6ED-976E-907E-23D81D535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ACD555-9EF1-5042-A1BD-43C3BA75BE4C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64675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FFDF9-4251-3B55-78C0-5ED7C69C8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186220-9FEC-FC20-5E59-611745653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3A3B9-C876-CF97-3405-F62AF4A7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1A5624-C506-4B48-9EBF-F2DB025AC161}" type="datetimeFigureOut">
              <a:rPr lang="en-HR" smtClean="0"/>
              <a:t>20.10.2026.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67A80-760F-FBE2-D388-7615C4CDC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B5C35-037D-68B5-D3D6-81A30A7E6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ACD555-9EF1-5042-A1BD-43C3BA75BE4C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649555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FFE568-2C91-CC17-64C6-2E2C2D57B0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367F29-0702-9903-BCB3-D9E4B668F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38C41-651D-DD21-5715-2885F5D7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1A5624-C506-4B48-9EBF-F2DB025AC161}" type="datetimeFigureOut">
              <a:rPr lang="en-HR" smtClean="0"/>
              <a:t>20.10.2026.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2E480-1DBE-EA79-4156-0F34A53F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36EDA-1B2C-1393-F052-9EA620644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ACD555-9EF1-5042-A1BD-43C3BA75BE4C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94167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5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BEC68-DF27-15B5-A556-0C0A82B2A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7999" y="2924908"/>
            <a:ext cx="7737232" cy="1008184"/>
          </a:xfrm>
        </p:spPr>
        <p:txBody>
          <a:bodyPr/>
          <a:lstStyle/>
          <a:p>
            <a:endParaRPr lang="en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A398D6-3556-4E58-563C-B9270FEFCAF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047999" y="4176468"/>
            <a:ext cx="7737232" cy="1655762"/>
          </a:xfrm>
          <a:prstGeom prst="rect">
            <a:avLst/>
          </a:prstGeom>
        </p:spPr>
        <p:txBody>
          <a:bodyPr/>
          <a:lstStyle/>
          <a:p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1304421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C8639-48A1-EA4A-7E10-C8931C987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CD69C-3C5F-3E51-642C-9D8BF8A9E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087114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Tibor Santo</dc:creator>
  <cp:lastModifiedBy>Tibor Santo</cp:lastModifiedBy>
  <cp:revision>6</cp:revision>
  <dcterms:created xsi:type="dcterms:W3CDTF">2026-10-20T10:24:18Z</dcterms:created>
  <dcterms:modified xsi:type="dcterms:W3CDTF">2026-10-20T10:56:35Z</dcterms:modified>
</cp:coreProperties>
</file>